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625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950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85436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4797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795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6570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6324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0501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3123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4374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9692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6382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Discurso do Sua  Excia Sr Ministro da Saúde</dc:title>
  <dc:creator>Quinhas Fernandes</dc:creator>
  <cp:lastModifiedBy>User</cp:lastModifiedBy>
  <cp:revision>1778</cp:revision>
  <cp:lastPrinted>2023-10-16T06:42:45Z</cp:lastPrinted>
  <dcterms:created xsi:type="dcterms:W3CDTF">2012-03-27T09:49:00Z</dcterms:created>
  <dcterms:modified xsi:type="dcterms:W3CDTF">2024-08-05T12:05:11Z</dcterms:modified>
</cp:coreProperties>
</file>